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2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60"/>
    <p:restoredTop sz="91410"/>
  </p:normalViewPr>
  <p:slideViewPr>
    <p:cSldViewPr snapToGrid="0" snapToObjects="1">
      <p:cViewPr varScale="1">
        <p:scale>
          <a:sx n="97" d="100"/>
          <a:sy n="97" d="100"/>
        </p:scale>
        <p:origin x="3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A7E78-4330-193B-B423-8314C67628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080FDA-9F58-7E15-C3A0-BCA67A1B65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FD1846-5607-2F80-FE77-B45D1134D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91023-0B0A-7041-9F06-D25A50EF063B}" type="datetimeFigureOut"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59EC29-87F8-BE2D-794A-6DA472257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340454-B433-410E-0FF8-FC3528287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E528E-3295-EB44-B5E3-209426A0E5E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508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B347D-D077-DA5B-BCBF-255D910F8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D969ED-67C2-311E-252D-6A110850A0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D0FBA1-3C89-EC11-74D4-20B92AAFD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91023-0B0A-7041-9F06-D25A50EF063B}" type="datetimeFigureOut"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A7745B-5BAE-F9D3-47E4-0138D1CEA5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730326-C5CD-0886-9BE9-A7F7DB749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E528E-3295-EB44-B5E3-209426A0E5E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503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D2BAD8-9CAB-A380-AAC3-A59F3A3256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D29A6E-D831-F47F-A2AE-F6E1AFD2D0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7F4713-8CBC-B5EB-3BDB-7F46E4C81A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91023-0B0A-7041-9F06-D25A50EF063B}" type="datetimeFigureOut"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B814CE-5D3F-6AF3-1B95-C1BCD7CEF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44F38C-1773-F5A8-9806-A23E993F7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E528E-3295-EB44-B5E3-209426A0E5E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2999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36760B-86A2-A753-7B95-0F58C129D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6CB2F-877F-D8BF-FD37-54A9FCD98E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7B5966-DCE9-9278-FC75-7505EFC826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91023-0B0A-7041-9F06-D25A50EF063B}" type="datetimeFigureOut"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8C6C7F-3558-A2B7-B9CB-C865542E0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53B692-9BC3-C542-CF13-B75CF4818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E528E-3295-EB44-B5E3-209426A0E5E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929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201A7-590C-E867-7D0C-AE29A5E7C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89C844-B762-199D-E840-4432CFA9EC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8F83D9-6582-F301-0C23-DFC2554944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91023-0B0A-7041-9F06-D25A50EF063B}" type="datetimeFigureOut"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52132C-12F6-FB49-15E9-71DC67F2F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D5F5A6-E475-572D-EB19-BDCB29C26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E528E-3295-EB44-B5E3-209426A0E5E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941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67E54A-D232-E13B-03B8-197985E46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5FE80-6415-A129-A133-13F4E69631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F34163-2BC5-67B8-C044-B2B91150F7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E24A9F-6EBE-F2FD-B790-457A880F4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91023-0B0A-7041-9F06-D25A50EF063B}" type="datetimeFigureOut">
              <a:t>10/14/22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165A11-D3B2-DAF0-6C96-3A013B4B6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148667-6987-698C-D3F8-33E4C2F45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E528E-3295-EB44-B5E3-209426A0E5E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2347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9EB9B-3B5A-BAA4-1104-35CFEE511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A6AF77-D30B-078E-7377-864E200417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D3BB66-8448-BDCE-8885-0DCCD1D2FD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C4BBBE-287A-8A3C-D9AC-73777D133F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EC8599-617C-397F-DC3D-826467ADF3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F5D750-7437-B1AA-EDBA-8CE16147A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91023-0B0A-7041-9F06-D25A50EF063B}" type="datetimeFigureOut">
              <a:t>10/14/22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1E2CB5-60FB-BFE3-7C57-6D71206F0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2E5366-9BBC-DD63-6667-F2ABAD0CF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E528E-3295-EB44-B5E3-209426A0E5E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03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502E0-2360-8A3B-C660-0EEE2283A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A761752-B6B9-B0D3-79D0-BA63B329C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91023-0B0A-7041-9F06-D25A50EF063B}" type="datetimeFigureOut">
              <a:t>10/14/22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49FDB9-28AA-E5EE-0E6F-1C8709834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1A72C3-CCD3-E994-0553-1649E7C05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E528E-3295-EB44-B5E3-209426A0E5E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306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27FBEF-93F3-4398-ABDE-E19A2BE6E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91023-0B0A-7041-9F06-D25A50EF063B}" type="datetimeFigureOut">
              <a:t>10/14/22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24BDFD-B5CF-6FE3-E5D7-46013C29E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995C03-7815-0295-8D6D-6E94DCC40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E528E-3295-EB44-B5E3-209426A0E5E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529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60438-A2C9-EC42-359F-79480BBFB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BAC04E-128D-0581-C7DA-E12F971BB4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57F62C-C89B-1A1C-EE71-DFB3CCC880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E8FE63-1511-35E5-E243-54A541D53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91023-0B0A-7041-9F06-D25A50EF063B}" type="datetimeFigureOut">
              <a:t>10/14/22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88C57B-944F-63EC-027D-0775FFD31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0B95C2-F629-DCC1-1A34-EFD210A35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E528E-3295-EB44-B5E3-209426A0E5E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187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1C171-16B5-30EF-DF6B-EA8297BFE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EC62FB-CB34-C301-34F2-0BC3B063A2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14D87E-859D-4374-028E-34A7E0967C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A0E7CC-E810-603C-A310-365D6E2E7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91023-0B0A-7041-9F06-D25A50EF063B}" type="datetimeFigureOut">
              <a:t>10/14/22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811FA3-03C6-243F-1B00-D8C263B8A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7B7296-43FF-9B1B-273A-D8A59A1AF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3E528E-3295-EB44-B5E3-209426A0E5E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987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D680EF-BCA9-239E-5CBB-C870C41B48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0FCFB0-9A1E-EE20-9776-1EF4CAC7D5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1C2FEA-8E7F-70CC-474B-CC138894A0A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491023-0B0A-7041-9F06-D25A50EF063B}" type="datetimeFigureOut">
              <a:t>10/14/22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68BAB-55F6-6894-580A-32AFD5780B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8BF367-BF67-C7BE-7EC4-9DB85C434E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3E528E-3295-EB44-B5E3-209426A0E5EC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560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0163547-3461-AE07-C75E-7594C61EA810}"/>
              </a:ext>
            </a:extLst>
          </p:cNvPr>
          <p:cNvSpPr txBox="1"/>
          <p:nvPr/>
        </p:nvSpPr>
        <p:spPr>
          <a:xfrm>
            <a:off x="2501900" y="2705725"/>
            <a:ext cx="71882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>
                <a:solidFill>
                  <a:srgbClr val="00B0F0"/>
                </a:solidFill>
              </a:rPr>
              <a:t>Audio</a:t>
            </a:r>
          </a:p>
          <a:p>
            <a:pPr algn="ctr"/>
            <a:r>
              <a:rPr lang="en-US" sz="4400" b="1">
                <a:solidFill>
                  <a:srgbClr val="00B0F0"/>
                </a:solidFill>
              </a:rPr>
              <a:t>Equipment</a:t>
            </a:r>
          </a:p>
        </p:txBody>
      </p:sp>
    </p:spTree>
    <p:extLst>
      <p:ext uri="{BB962C8B-B14F-4D97-AF65-F5344CB8AC3E}">
        <p14:creationId xmlns:p14="http://schemas.microsoft.com/office/powerpoint/2010/main" val="2058619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E6B7460-5DCF-AD39-1701-E963FF63A2F5}"/>
              </a:ext>
            </a:extLst>
          </p:cNvPr>
          <p:cNvSpPr txBox="1"/>
          <p:nvPr/>
        </p:nvSpPr>
        <p:spPr>
          <a:xfrm>
            <a:off x="0" y="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Behringer Eurolive B112D 1000W 12 inch Powered Speaker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B6F171-EED4-80C1-461F-D2C593DE85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17" y="722243"/>
            <a:ext cx="1410148" cy="245827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08A4154-8A1E-EF45-AB38-06B176DFBC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117" y="3432313"/>
            <a:ext cx="2996356" cy="245827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840DFD6-9DE7-27E5-F72B-990B86A2980F}"/>
              </a:ext>
            </a:extLst>
          </p:cNvPr>
          <p:cNvSpPr txBox="1"/>
          <p:nvPr/>
        </p:nvSpPr>
        <p:spPr>
          <a:xfrm>
            <a:off x="6096000" y="159026"/>
            <a:ext cx="494306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Powered, Bi-amped, 1000W total power</a:t>
            </a:r>
          </a:p>
          <a:p>
            <a:r>
              <a:rPr lang="en-US"/>
              <a:t>LF Driver:	 12", 700W</a:t>
            </a:r>
          </a:p>
          <a:p>
            <a:r>
              <a:rPr lang="en-US"/>
              <a:t>HF Driver: 1.35", 300W</a:t>
            </a:r>
          </a:p>
          <a:p>
            <a:endParaRPr lang="en-US"/>
          </a:p>
          <a:p>
            <a:r>
              <a:rPr lang="en-US"/>
              <a:t>Inputs: </a:t>
            </a:r>
            <a:r>
              <a:rPr lang="en-US" b="1">
                <a:solidFill>
                  <a:srgbClr val="FF0000"/>
                </a:solidFill>
              </a:rPr>
              <a:t>two XLR/TRS Combo connectors</a:t>
            </a:r>
          </a:p>
          <a:p>
            <a:r>
              <a:rPr lang="en-US"/>
              <a:t>Outputs: </a:t>
            </a:r>
            <a:r>
              <a:rPr lang="en-US" b="1">
                <a:solidFill>
                  <a:srgbClr val="00B050"/>
                </a:solidFill>
              </a:rPr>
              <a:t>one XLR connector</a:t>
            </a:r>
          </a:p>
          <a:p>
            <a:endParaRPr lang="en-US"/>
          </a:p>
          <a:p>
            <a:r>
              <a:rPr lang="en-US"/>
              <a:t>Frequency Range:	50Hz-20Hz (-10dB)</a:t>
            </a:r>
          </a:p>
          <a:p>
            <a:r>
              <a:rPr lang="en-US"/>
              <a:t>Crossover Frequency:	2.8kHz</a:t>
            </a:r>
          </a:p>
          <a:p>
            <a:r>
              <a:rPr lang="en-US"/>
              <a:t>HxWxD = 22.4" x 13.4" x 10.6"</a:t>
            </a:r>
          </a:p>
          <a:p>
            <a:r>
              <a:rPr lang="en-US"/>
              <a:t>Weight:	27.1 lbs.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67D93F5-B98C-0366-6895-DD28CD734A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8296" y="722243"/>
            <a:ext cx="1498178" cy="2522875"/>
          </a:xfrm>
          <a:prstGeom prst="rect">
            <a:avLst/>
          </a:prstGeom>
        </p:spPr>
      </p:pic>
      <p:pic>
        <p:nvPicPr>
          <p:cNvPr id="1026" name="Picture 2" descr="XLR connector - Wikipedia">
            <a:extLst>
              <a:ext uri="{FF2B5EF4-FFF2-40B4-BE49-F238E27FC236}">
                <a16:creationId xmlns:a16="http://schemas.microsoft.com/office/drawing/2014/main" id="{118A4FA5-8D8B-AC03-B1BA-AA1ADCF317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5274" y="3931175"/>
            <a:ext cx="2708689" cy="1590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2433713-AA60-DF50-DF1E-E0A035443874}"/>
              </a:ext>
            </a:extLst>
          </p:cNvPr>
          <p:cNvSpPr txBox="1"/>
          <p:nvPr/>
        </p:nvSpPr>
        <p:spPr>
          <a:xfrm>
            <a:off x="4018472" y="5521259"/>
            <a:ext cx="1656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XLR Connector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891926C-840B-4BF5-32CA-2543893913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3537" y="3950198"/>
            <a:ext cx="1479450" cy="145668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03BBD11-8730-38D6-F537-B6F8D514B30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22013" y="4402367"/>
            <a:ext cx="723900" cy="6477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3524297-68F7-BEE1-D7A3-20B58628F65A}"/>
              </a:ext>
            </a:extLst>
          </p:cNvPr>
          <p:cNvSpPr txBox="1"/>
          <p:nvPr/>
        </p:nvSpPr>
        <p:spPr>
          <a:xfrm>
            <a:off x="6926544" y="5521259"/>
            <a:ext cx="1656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TRS Connector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C4F8925-92D3-5F07-AB1A-20CE0D5C1C9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89731" y="3866410"/>
            <a:ext cx="1466753" cy="159008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60FA556-B011-ACDF-6C50-D0C7DA95BB06}"/>
              </a:ext>
            </a:extLst>
          </p:cNvPr>
          <p:cNvSpPr txBox="1"/>
          <p:nvPr/>
        </p:nvSpPr>
        <p:spPr>
          <a:xfrm>
            <a:off x="9158448" y="5521259"/>
            <a:ext cx="23299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XLR/TRS Combo Connector</a:t>
            </a:r>
          </a:p>
        </p:txBody>
      </p:sp>
    </p:spTree>
    <p:extLst>
      <p:ext uri="{BB962C8B-B14F-4D97-AF65-F5344CB8AC3E}">
        <p14:creationId xmlns:p14="http://schemas.microsoft.com/office/powerpoint/2010/main" val="4267156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82</Words>
  <Application>Microsoft Macintosh PowerPoint</Application>
  <PresentationFormat>Widescreen</PresentationFormat>
  <Paragraphs>17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Lev Selector</dc:creator>
  <cp:lastModifiedBy>Lev Selector</cp:lastModifiedBy>
  <cp:revision>20</cp:revision>
  <dcterms:created xsi:type="dcterms:W3CDTF">2022-06-02T16:58:09Z</dcterms:created>
  <dcterms:modified xsi:type="dcterms:W3CDTF">2022-10-15T03:02:37Z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f518368-b969-4042-91d9-8939bd921da2_Enabled">
    <vt:lpwstr>true</vt:lpwstr>
  </property>
  <property fmtid="{D5CDD505-2E9C-101B-9397-08002B2CF9AE}" pid="3" name="MSIP_Label_4f518368-b969-4042-91d9-8939bd921da2_SetDate">
    <vt:lpwstr>2022-06-02T16:58:10Z</vt:lpwstr>
  </property>
  <property fmtid="{D5CDD505-2E9C-101B-9397-08002B2CF9AE}" pid="4" name="MSIP_Label_4f518368-b969-4042-91d9-8939bd921da2_Method">
    <vt:lpwstr>Standard</vt:lpwstr>
  </property>
  <property fmtid="{D5CDD505-2E9C-101B-9397-08002B2CF9AE}" pid="5" name="MSIP_Label_4f518368-b969-4042-91d9-8939bd921da2_Name">
    <vt:lpwstr>General</vt:lpwstr>
  </property>
  <property fmtid="{D5CDD505-2E9C-101B-9397-08002B2CF9AE}" pid="6" name="MSIP_Label_4f518368-b969-4042-91d9-8939bd921da2_SiteId">
    <vt:lpwstr>116e9905-19fc-428e-93d4-bcaffb833597</vt:lpwstr>
  </property>
  <property fmtid="{D5CDD505-2E9C-101B-9397-08002B2CF9AE}" pid="7" name="MSIP_Label_4f518368-b969-4042-91d9-8939bd921da2_ActionId">
    <vt:lpwstr>93134c22-9ab4-41e7-a5b4-b1f73aac775b</vt:lpwstr>
  </property>
  <property fmtid="{D5CDD505-2E9C-101B-9397-08002B2CF9AE}" pid="8" name="MSIP_Label_4f518368-b969-4042-91d9-8939bd921da2_ContentBits">
    <vt:lpwstr>0</vt:lpwstr>
  </property>
</Properties>
</file>

<file path=docProps/thumbnail.jpeg>
</file>